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handoutMasterIdLst>
    <p:handoutMasterId r:id="rId21"/>
  </p:handoutMasterIdLst>
  <p:sldIdLst>
    <p:sldId id="2007577109" r:id="rId4"/>
    <p:sldId id="264" r:id="rId5"/>
    <p:sldId id="258" r:id="rId6"/>
    <p:sldId id="257" r:id="rId7"/>
    <p:sldId id="260" r:id="rId8"/>
    <p:sldId id="261" r:id="rId9"/>
    <p:sldId id="262" r:id="rId10"/>
    <p:sldId id="265" r:id="rId11"/>
    <p:sldId id="2007577095" r:id="rId12"/>
    <p:sldId id="2007577096" r:id="rId13"/>
    <p:sldId id="2007577099" r:id="rId14"/>
    <p:sldId id="2007577110" r:id="rId15"/>
    <p:sldId id="2007577108" r:id="rId16"/>
    <p:sldId id="2007577106" r:id="rId17"/>
    <p:sldId id="2007577107" r:id="rId18"/>
    <p:sldId id="2007577104" r:id="rId19"/>
    <p:sldId id="20075770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3" d="100"/>
          <a:sy n="63" d="100"/>
        </p:scale>
        <p:origin x="-13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2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1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0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8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7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6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9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5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2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1.gif"/><Relationship Id="rId18" Type="http://schemas.openxmlformats.org/officeDocument/2006/relationships/image" Target="../media/image35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2.gif"/><Relationship Id="rId17" Type="http://schemas.openxmlformats.org/officeDocument/2006/relationships/image" Target="../media/image40.gif"/><Relationship Id="rId2" Type="http://schemas.openxmlformats.org/officeDocument/2006/relationships/audio" Target="../media/media2.mp3"/><Relationship Id="rId16" Type="http://schemas.openxmlformats.org/officeDocument/2006/relationships/image" Target="../media/image39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6.xml"/><Relationship Id="rId5" Type="http://schemas.microsoft.com/office/2007/relationships/media" Target="../media/media4.mp3"/><Relationship Id="rId15" Type="http://schemas.openxmlformats.org/officeDocument/2006/relationships/image" Target="../media/image38.gif"/><Relationship Id="rId10" Type="http://schemas.openxmlformats.org/officeDocument/2006/relationships/audio" Target="../media/media6.mp3"/><Relationship Id="rId19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gif"/><Relationship Id="rId11" Type="http://schemas.openxmlformats.org/officeDocument/2006/relationships/image" Target="../media/image43.gif"/><Relationship Id="rId5" Type="http://schemas.openxmlformats.org/officeDocument/2006/relationships/audio" Target="../media/audio4.wav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audio" Target="../media/audio3.wav"/><Relationship Id="rId9" Type="http://schemas.openxmlformats.org/officeDocument/2006/relationships/image" Target="../media/image42.gif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gif"/><Relationship Id="rId11" Type="http://schemas.openxmlformats.org/officeDocument/2006/relationships/image" Target="../media/image44.png"/><Relationship Id="rId5" Type="http://schemas.openxmlformats.org/officeDocument/2006/relationships/image" Target="../media/image41.gif"/><Relationship Id="rId10" Type="http://schemas.openxmlformats.org/officeDocument/2006/relationships/image" Target="../media/image43.gif"/><Relationship Id="rId4" Type="http://schemas.openxmlformats.org/officeDocument/2006/relationships/audio" Target="../media/audio4.wav"/><Relationship Id="rId9" Type="http://schemas.openxmlformats.org/officeDocument/2006/relationships/image" Target="../media/image40.gif"/><Relationship Id="rId14" Type="http://schemas.openxmlformats.org/officeDocument/2006/relationships/image" Target="../media/image4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gif"/><Relationship Id="rId11" Type="http://schemas.openxmlformats.org/officeDocument/2006/relationships/image" Target="../media/image44.png"/><Relationship Id="rId5" Type="http://schemas.openxmlformats.org/officeDocument/2006/relationships/image" Target="../media/image41.gif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image" Target="../media/image42.gif"/><Relationship Id="rId14" Type="http://schemas.openxmlformats.org/officeDocument/2006/relationships/image" Target="../media/image4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gif"/><Relationship Id="rId11" Type="http://schemas.openxmlformats.org/officeDocument/2006/relationships/image" Target="../media/image40.gif"/><Relationship Id="rId5" Type="http://schemas.openxmlformats.org/officeDocument/2006/relationships/image" Target="../media/image41.gif"/><Relationship Id="rId15" Type="http://schemas.microsoft.com/office/2007/relationships/hdphoto" Target="../media/hdphoto1.wdp"/><Relationship Id="rId10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31.gif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8146F03-4FC6-401B-AF9D-0D0E3CABA545}"/>
              </a:ext>
            </a:extLst>
          </p:cNvPr>
          <p:cNvSpPr/>
          <p:nvPr/>
        </p:nvSpPr>
        <p:spPr>
          <a:xfrm>
            <a:off x="2925405" y="1142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8F3BE1-E5B0-4B90-95E9-8FFF16B505BC}"/>
              </a:ext>
            </a:extLst>
          </p:cNvPr>
          <p:cNvSpPr txBox="1"/>
          <p:nvPr/>
        </p:nvSpPr>
        <p:spPr>
          <a:xfrm>
            <a:off x="3362727" y="1142708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03C578D5-30F6-40CC-9A86-7034DEC9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1" y="424505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55CC09F-0A33-4DBD-A839-2BB6EAA72C1E}"/>
              </a:ext>
            </a:extLst>
          </p:cNvPr>
          <p:cNvGrpSpPr/>
          <p:nvPr/>
        </p:nvGrpSpPr>
        <p:grpSpPr>
          <a:xfrm>
            <a:off x="687621" y="1142708"/>
            <a:ext cx="4123814" cy="4609770"/>
            <a:chOff x="730152" y="1562614"/>
            <a:chExt cx="4123814" cy="46097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81D5FDA-22A2-4E5C-8ADB-5DD4C90BF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36B2A77-426A-47E1-9009-B388FE182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233CED-E6B6-41F7-8469-DF0010ABFF84}"/>
              </a:ext>
            </a:extLst>
          </p:cNvPr>
          <p:cNvSpPr txBox="1"/>
          <p:nvPr/>
        </p:nvSpPr>
        <p:spPr>
          <a:xfrm>
            <a:off x="3718807" y="32714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51E240-E6A9-4CA6-BC44-3DB80A6EC789}"/>
              </a:ext>
            </a:extLst>
          </p:cNvPr>
          <p:cNvSpPr txBox="1"/>
          <p:nvPr/>
        </p:nvSpPr>
        <p:spPr>
          <a:xfrm>
            <a:off x="3726873" y="379465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564848-48D1-4EA1-A74B-155544A913A9}"/>
              </a:ext>
            </a:extLst>
          </p:cNvPr>
          <p:cNvSpPr txBox="1"/>
          <p:nvPr/>
        </p:nvSpPr>
        <p:spPr>
          <a:xfrm>
            <a:off x="3712457" y="43102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223FEAE-DD06-4DC3-82EF-0B9574022975}"/>
              </a:ext>
            </a:extLst>
          </p:cNvPr>
          <p:cNvGrpSpPr/>
          <p:nvPr/>
        </p:nvGrpSpPr>
        <p:grpSpPr>
          <a:xfrm>
            <a:off x="4811435" y="1150328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BB88481-E08C-4D8E-804D-FD139EB13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B4FE66B-0BD1-4D8A-9784-33786C453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1A95AC-F818-47F8-BD4F-ED00C4E728C0}"/>
              </a:ext>
            </a:extLst>
          </p:cNvPr>
          <p:cNvSpPr txBox="1"/>
          <p:nvPr/>
        </p:nvSpPr>
        <p:spPr>
          <a:xfrm>
            <a:off x="6523024" y="292853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9A5F40-7C05-4D94-9D95-6C81735CF5AC}"/>
              </a:ext>
            </a:extLst>
          </p:cNvPr>
          <p:cNvSpPr txBox="1"/>
          <p:nvPr/>
        </p:nvSpPr>
        <p:spPr>
          <a:xfrm>
            <a:off x="6696190" y="345175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CB1CB4-5678-4109-AAB7-2CF6E9344086}"/>
              </a:ext>
            </a:extLst>
          </p:cNvPr>
          <p:cNvSpPr txBox="1"/>
          <p:nvPr/>
        </p:nvSpPr>
        <p:spPr>
          <a:xfrm>
            <a:off x="6681774" y="39673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113CBD-4D8E-432A-96BA-861405C46A34}"/>
              </a:ext>
            </a:extLst>
          </p:cNvPr>
          <p:cNvGrpSpPr/>
          <p:nvPr/>
        </p:nvGrpSpPr>
        <p:grpSpPr>
          <a:xfrm>
            <a:off x="7941825" y="1230661"/>
            <a:ext cx="3876176" cy="4433863"/>
            <a:chOff x="7984356" y="1856769"/>
            <a:chExt cx="3876176" cy="443386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0F5548A-F832-4A54-83ED-4526D34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65EB8ED-F7C8-474D-A991-C6D7E02AC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4115BE-80B1-4EEC-A0D3-12B4365347A5}"/>
              </a:ext>
            </a:extLst>
          </p:cNvPr>
          <p:cNvSpPr txBox="1"/>
          <p:nvPr/>
        </p:nvSpPr>
        <p:spPr>
          <a:xfrm>
            <a:off x="9549667" y="33902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A8053C-7A4B-4198-976E-4870D880B7FE}"/>
              </a:ext>
            </a:extLst>
          </p:cNvPr>
          <p:cNvSpPr txBox="1"/>
          <p:nvPr/>
        </p:nvSpPr>
        <p:spPr>
          <a:xfrm>
            <a:off x="9534149" y="394244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EC6AAE-AAFE-4936-BE8A-8D1996D22AC7}"/>
              </a:ext>
            </a:extLst>
          </p:cNvPr>
          <p:cNvSpPr txBox="1"/>
          <p:nvPr/>
        </p:nvSpPr>
        <p:spPr>
          <a:xfrm>
            <a:off x="9708417" y="442903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extLst>
      <p:ext uri="{BB962C8B-B14F-4D97-AF65-F5344CB8AC3E}">
        <p14:creationId xmlns:p14="http://schemas.microsoft.com/office/powerpoint/2010/main" val="26888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FD76099-1E2B-4F82-AAB1-A44B5C767C82}"/>
              </a:ext>
            </a:extLst>
          </p:cNvPr>
          <p:cNvSpPr/>
          <p:nvPr/>
        </p:nvSpPr>
        <p:spPr>
          <a:xfrm>
            <a:off x="1170277" y="5642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CE0F51-59E9-4C99-8536-F996A630CA1D}"/>
              </a:ext>
            </a:extLst>
          </p:cNvPr>
          <p:cNvSpPr txBox="1"/>
          <p:nvPr/>
        </p:nvSpPr>
        <p:spPr>
          <a:xfrm>
            <a:off x="1607600" y="564278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759443F-1347-4B93-B3D9-B5D3F5A55C6E}"/>
              </a:ext>
            </a:extLst>
          </p:cNvPr>
          <p:cNvGrpSpPr/>
          <p:nvPr/>
        </p:nvGrpSpPr>
        <p:grpSpPr>
          <a:xfrm>
            <a:off x="2443509" y="1058567"/>
            <a:ext cx="7304981" cy="738664"/>
            <a:chOff x="1824226" y="3918824"/>
            <a:chExt cx="7304981" cy="7386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719420F-EE92-462C-B5FE-B173CA399407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46D026E-2605-49DC-8C90-69219971413D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B6DC1D5-9F48-424E-B738-6CAB5A2F0240}"/>
                </a:ext>
              </a:extLst>
            </p:cNvPr>
            <p:cNvSpPr/>
            <p:nvPr/>
          </p:nvSpPr>
          <p:spPr>
            <a:xfrm>
              <a:off x="7734273" y="3918824"/>
              <a:ext cx="1394934" cy="738664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46 </a:t>
              </a:r>
              <a:r>
                <a:rPr lang="en-US" sz="2800" dirty="0"/>
                <a:t>+ 39</a:t>
              </a:r>
              <a:endParaRPr lang="vi-VN"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2C0098-640D-48EB-A96B-9033DD759A02}"/>
              </a:ext>
            </a:extLst>
          </p:cNvPr>
          <p:cNvGrpSpPr/>
          <p:nvPr/>
        </p:nvGrpSpPr>
        <p:grpSpPr>
          <a:xfrm>
            <a:off x="2543056" y="1706352"/>
            <a:ext cx="837249" cy="1312215"/>
            <a:chOff x="1933616" y="4498692"/>
            <a:chExt cx="837249" cy="13122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4F6121A-602A-4A76-8C2B-8F388FCCD64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DD8614E-7527-4ED4-9156-5A3D6426BE7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135A990-2A68-4A53-B200-9CF2428A418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F5BAB1-F5AB-41EF-A4EE-92D6D04F3199}"/>
              </a:ext>
            </a:extLst>
          </p:cNvPr>
          <p:cNvGrpSpPr/>
          <p:nvPr/>
        </p:nvGrpSpPr>
        <p:grpSpPr>
          <a:xfrm>
            <a:off x="5467724" y="1699302"/>
            <a:ext cx="837249" cy="1312215"/>
            <a:chOff x="1933616" y="4498692"/>
            <a:chExt cx="837249" cy="13122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7CB13F4-77BA-488A-BCF9-F8A5BCF74B5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1DBCF3-A636-4F3A-94C6-B8FA28BCD34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81A7DB1-6EBA-4807-8E85-F51D9C57150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DFBB8D-1FC5-47F9-93CE-A98C59D63508}"/>
              </a:ext>
            </a:extLst>
          </p:cNvPr>
          <p:cNvGrpSpPr/>
          <p:nvPr/>
        </p:nvGrpSpPr>
        <p:grpSpPr>
          <a:xfrm>
            <a:off x="8581079" y="1706352"/>
            <a:ext cx="837249" cy="1384995"/>
            <a:chOff x="1933616" y="4498692"/>
            <a:chExt cx="837249" cy="1384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FD34BEF-DAEA-418E-90C4-0A5A2FE1725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46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7A04B42-1F3B-4A63-8A6B-45BCE27CBD0D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F9642AF-F6FD-4E0C-A531-97B5B726793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5935A8-D6D0-42ED-A53D-3CF2B0E4142F}"/>
              </a:ext>
            </a:extLst>
          </p:cNvPr>
          <p:cNvSpPr txBox="1"/>
          <p:nvPr/>
        </p:nvSpPr>
        <p:spPr>
          <a:xfrm>
            <a:off x="2740386" y="304744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612C29-C21E-49D5-9396-BE3A152B7480}"/>
              </a:ext>
            </a:extLst>
          </p:cNvPr>
          <p:cNvSpPr txBox="1"/>
          <p:nvPr/>
        </p:nvSpPr>
        <p:spPr>
          <a:xfrm>
            <a:off x="5665054" y="301656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0686D5-6057-4715-A4E2-98C85CB56773}"/>
              </a:ext>
            </a:extLst>
          </p:cNvPr>
          <p:cNvSpPr txBox="1"/>
          <p:nvPr/>
        </p:nvSpPr>
        <p:spPr>
          <a:xfrm>
            <a:off x="8804913" y="30474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4EF811-20BB-4F88-90E3-5A2DF45A3DE1}"/>
              </a:ext>
            </a:extLst>
          </p:cNvPr>
          <p:cNvSpPr txBox="1"/>
          <p:nvPr/>
        </p:nvSpPr>
        <p:spPr>
          <a:xfrm>
            <a:off x="1534118" y="13022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26C08F-C82E-4D28-BF36-847D1CD07DDC}"/>
              </a:ext>
            </a:extLst>
          </p:cNvPr>
          <p:cNvSpPr txBox="1"/>
          <p:nvPr/>
        </p:nvSpPr>
        <p:spPr>
          <a:xfrm>
            <a:off x="1534118" y="399526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75BB58-4ECD-414F-A05A-D4041BBF35C6}"/>
              </a:ext>
            </a:extLst>
          </p:cNvPr>
          <p:cNvGrpSpPr/>
          <p:nvPr/>
        </p:nvGrpSpPr>
        <p:grpSpPr>
          <a:xfrm>
            <a:off x="2443509" y="3850122"/>
            <a:ext cx="7525382" cy="658837"/>
            <a:chOff x="1824226" y="3918824"/>
            <a:chExt cx="7525382" cy="65883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67DC50A-8501-4FF6-BD5F-C2C0EDFF6489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A2B2E04-8C52-4FA8-A14A-6A494EAAF66D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29699C8-C15E-41DD-A3E3-88A84CE1E755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290D73F-1F80-4050-982C-BB196845DE6B}"/>
              </a:ext>
            </a:extLst>
          </p:cNvPr>
          <p:cNvGrpSpPr/>
          <p:nvPr/>
        </p:nvGrpSpPr>
        <p:grpSpPr>
          <a:xfrm>
            <a:off x="2543056" y="4497906"/>
            <a:ext cx="837249" cy="1312215"/>
            <a:chOff x="1933616" y="4498692"/>
            <a:chExt cx="837249" cy="13122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8FA69CF-7E97-4B4E-B3E8-159F56932880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F865D2D-53B7-48C7-977C-9C12A1DE086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9B7A159-0A43-458A-B035-267E39D2AA0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1296073-D16D-4A5B-BF2E-D1C1AC16D8C4}"/>
              </a:ext>
            </a:extLst>
          </p:cNvPr>
          <p:cNvGrpSpPr/>
          <p:nvPr/>
        </p:nvGrpSpPr>
        <p:grpSpPr>
          <a:xfrm>
            <a:off x="5467724" y="4490856"/>
            <a:ext cx="837249" cy="1312215"/>
            <a:chOff x="1933616" y="4498692"/>
            <a:chExt cx="837249" cy="13122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398F6C0-C3CE-4F81-8196-43DF30CEEF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64B5F80-9F2F-42BB-A937-7F7DE96DEEE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A400DB1-AA7D-4CAF-B9D3-2311CBCBBD1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E36CAB8-46B5-425C-B61F-958BDDF0AFF2}"/>
              </a:ext>
            </a:extLst>
          </p:cNvPr>
          <p:cNvGrpSpPr/>
          <p:nvPr/>
        </p:nvGrpSpPr>
        <p:grpSpPr>
          <a:xfrm>
            <a:off x="8581079" y="4497906"/>
            <a:ext cx="837249" cy="1312215"/>
            <a:chOff x="1933616" y="4498692"/>
            <a:chExt cx="837249" cy="13122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CB1EB8C-C93D-4476-A0C8-E04F246BAF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76C666A-1153-4D52-B7B7-1826FB7C27C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7EDAF8A-90AF-4263-8BCE-65AD5DB65B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BA0B7C2-293D-4CD6-BE31-9D21D1802DAC}"/>
              </a:ext>
            </a:extLst>
          </p:cNvPr>
          <p:cNvSpPr txBox="1"/>
          <p:nvPr/>
        </p:nvSpPr>
        <p:spPr>
          <a:xfrm>
            <a:off x="2740386" y="583899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95E7F54-C96A-44DB-A602-3C239576235A}"/>
              </a:ext>
            </a:extLst>
          </p:cNvPr>
          <p:cNvSpPr txBox="1"/>
          <p:nvPr/>
        </p:nvSpPr>
        <p:spPr>
          <a:xfrm>
            <a:off x="5665054" y="580812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C3F7325-2316-4C37-8C42-943ABEFA70B9}"/>
              </a:ext>
            </a:extLst>
          </p:cNvPr>
          <p:cNvSpPr txBox="1"/>
          <p:nvPr/>
        </p:nvSpPr>
        <p:spPr>
          <a:xfrm>
            <a:off x="8804913" y="583899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1" grpId="0"/>
      <p:bldP spid="22" grpId="0"/>
      <p:bldP spid="23" grpId="0"/>
      <p:bldP spid="24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C87694-5838-4741-BF31-55278141F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247524"/>
            <a:ext cx="9807695" cy="3727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66F0B00-78C0-4FBF-AF65-F815CA1A61A4}"/>
              </a:ext>
            </a:extLst>
          </p:cNvPr>
          <p:cNvSpPr/>
          <p:nvPr/>
        </p:nvSpPr>
        <p:spPr>
          <a:xfrm>
            <a:off x="817557" y="9423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1C0438-D8E9-416C-B3B0-085C5F954159}"/>
              </a:ext>
            </a:extLst>
          </p:cNvPr>
          <p:cNvSpPr txBox="1"/>
          <p:nvPr/>
        </p:nvSpPr>
        <p:spPr>
          <a:xfrm>
            <a:off x="1254879" y="508437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9F65F1C-1F6A-44E5-AD32-91588514C0C1}"/>
              </a:ext>
            </a:extLst>
          </p:cNvPr>
          <p:cNvCxnSpPr>
            <a:cxnSpLocks/>
          </p:cNvCxnSpPr>
          <p:nvPr/>
        </p:nvCxnSpPr>
        <p:spPr>
          <a:xfrm>
            <a:off x="1999538" y="1739485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1D4E3B-64DF-43D2-9FDD-20ABF2FBEF5E}"/>
              </a:ext>
            </a:extLst>
          </p:cNvPr>
          <p:cNvCxnSpPr>
            <a:cxnSpLocks/>
          </p:cNvCxnSpPr>
          <p:nvPr/>
        </p:nvCxnSpPr>
        <p:spPr>
          <a:xfrm flipV="1">
            <a:off x="9008878" y="1717439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05CD334-0209-4E01-AF2B-E0735DBCCD9C}"/>
              </a:ext>
            </a:extLst>
          </p:cNvPr>
          <p:cNvSpPr/>
          <p:nvPr/>
        </p:nvSpPr>
        <p:spPr>
          <a:xfrm>
            <a:off x="8903601" y="2589012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117FD6-F1FA-42E9-8751-F49B4804D25A}"/>
              </a:ext>
            </a:extLst>
          </p:cNvPr>
          <p:cNvSpPr txBox="1"/>
          <p:nvPr/>
        </p:nvSpPr>
        <p:spPr>
          <a:xfrm>
            <a:off x="2648482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5214E0-AC8E-446D-B4CD-69D725B89884}"/>
              </a:ext>
            </a:extLst>
          </p:cNvPr>
          <p:cNvSpPr txBox="1"/>
          <p:nvPr/>
        </p:nvSpPr>
        <p:spPr>
          <a:xfrm>
            <a:off x="6676656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CA95D8-283A-446B-905E-C9A09D6C2B5D}"/>
              </a:ext>
            </a:extLst>
          </p:cNvPr>
          <p:cNvSpPr txBox="1"/>
          <p:nvPr/>
        </p:nvSpPr>
        <p:spPr>
          <a:xfrm>
            <a:off x="9277441" y="208845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C2AC95-5416-4511-888B-133E0C6F393A}"/>
              </a:ext>
            </a:extLst>
          </p:cNvPr>
          <p:cNvSpPr txBox="1"/>
          <p:nvPr/>
        </p:nvSpPr>
        <p:spPr>
          <a:xfrm>
            <a:off x="2328522" y="49590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A3068A-3334-41B2-812E-BC797FBAB812}"/>
              </a:ext>
            </a:extLst>
          </p:cNvPr>
          <p:cNvSpPr txBox="1"/>
          <p:nvPr/>
        </p:nvSpPr>
        <p:spPr>
          <a:xfrm>
            <a:off x="6139074" y="50871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D09407-52FF-487A-9E0E-4C54E02D9626}"/>
              </a:ext>
            </a:extLst>
          </p:cNvPr>
          <p:cNvSpPr txBox="1"/>
          <p:nvPr/>
        </p:nvSpPr>
        <p:spPr>
          <a:xfrm>
            <a:off x="9328851" y="48113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E39DA16-D6FD-4794-929E-32F19B3B110A}"/>
              </a:ext>
            </a:extLst>
          </p:cNvPr>
          <p:cNvSpPr/>
          <p:nvPr/>
        </p:nvSpPr>
        <p:spPr>
          <a:xfrm>
            <a:off x="5562571" y="4447058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138E955-FEB4-4D1F-ABE3-68FAD6E0F9D9}"/>
              </a:ext>
            </a:extLst>
          </p:cNvPr>
          <p:cNvSpPr/>
          <p:nvPr/>
        </p:nvSpPr>
        <p:spPr>
          <a:xfrm>
            <a:off x="2136986" y="2642302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C12FF69-C396-4F4E-A583-3823429940B4}"/>
              </a:ext>
            </a:extLst>
          </p:cNvPr>
          <p:cNvSpPr/>
          <p:nvPr/>
        </p:nvSpPr>
        <p:spPr>
          <a:xfrm>
            <a:off x="1941042" y="4291618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821DACCD-4DA0-4DD4-B3AE-CAB6A8147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571970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F69CE26-AED9-488E-8BAA-F106DF3E056D}"/>
              </a:ext>
            </a:extLst>
          </p:cNvPr>
          <p:cNvSpPr/>
          <p:nvPr/>
        </p:nvSpPr>
        <p:spPr>
          <a:xfrm>
            <a:off x="652195" y="12941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CDFCE0-D7A9-41A1-8623-BE89DD6E9E2C}"/>
              </a:ext>
            </a:extLst>
          </p:cNvPr>
          <p:cNvSpPr txBox="1"/>
          <p:nvPr/>
        </p:nvSpPr>
        <p:spPr>
          <a:xfrm>
            <a:off x="1157532" y="537074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6D2672-009C-4292-9125-7AC52F806C7E}"/>
              </a:ext>
            </a:extLst>
          </p:cNvPr>
          <p:cNvSpPr txBox="1"/>
          <p:nvPr/>
        </p:nvSpPr>
        <p:spPr>
          <a:xfrm>
            <a:off x="1001484" y="2611683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5DBBF5F-44F0-488D-8B7A-277A2A1F5854}"/>
              </a:ext>
            </a:extLst>
          </p:cNvPr>
          <p:cNvSpPr/>
          <p:nvPr/>
        </p:nvSpPr>
        <p:spPr>
          <a:xfrm>
            <a:off x="955739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55F0FB-4175-4D30-857E-71515A7D1989}"/>
              </a:ext>
            </a:extLst>
          </p:cNvPr>
          <p:cNvGrpSpPr/>
          <p:nvPr/>
        </p:nvGrpSpPr>
        <p:grpSpPr>
          <a:xfrm>
            <a:off x="1650379" y="901889"/>
            <a:ext cx="1054112" cy="523220"/>
            <a:chOff x="1931814" y="1440654"/>
            <a:chExt cx="1054112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92277D7-1661-48FF-A777-AD2E8C9B733F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CF0F665D-D882-4CB4-A077-8B114F56EDD8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7F43AD9-7AAF-4F77-B152-DE3C429B59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34E88F7-406E-44FB-9167-A71B2D57B7FD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719F33-9B5E-4F1C-8FEA-B60F2CC60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04808" y="3091769"/>
            <a:ext cx="1979015" cy="25294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A07C1F-2D2D-4B30-ADEA-C303C63CF325}"/>
              </a:ext>
            </a:extLst>
          </p:cNvPr>
          <p:cNvGrpSpPr/>
          <p:nvPr/>
        </p:nvGrpSpPr>
        <p:grpSpPr>
          <a:xfrm>
            <a:off x="1912694" y="1846396"/>
            <a:ext cx="7703826" cy="1653614"/>
            <a:chOff x="1724807" y="2149397"/>
            <a:chExt cx="5955241" cy="127828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3A01128-2493-44F1-9602-BC2B1EA350BF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BF57378B-9439-41A4-821E-46F8A8BA6837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FA177F67-2951-4E2B-AE42-1D7326C33353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5469650-222F-454A-A37E-9E37FD856612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E540453-59A6-4F9E-BE11-94BC0CA4AEF1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8AC56D4-4EA3-4948-A4C9-D15A48ED871D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D908744A-706C-40BB-9B67-3A17E94C13AF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34318A-C315-4943-B2C1-553069048D5A}"/>
              </a:ext>
            </a:extLst>
          </p:cNvPr>
          <p:cNvGrpSpPr/>
          <p:nvPr/>
        </p:nvGrpSpPr>
        <p:grpSpPr>
          <a:xfrm>
            <a:off x="955739" y="3921297"/>
            <a:ext cx="2346530" cy="2355809"/>
            <a:chOff x="604444" y="3268487"/>
            <a:chExt cx="1826440" cy="18264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6390B35-0AC2-4D67-803E-3443531C2833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7064A7B-6651-4028-A72E-B2959445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FCA5AA9-8F19-4761-8AFA-C1CA929F16CE}"/>
              </a:ext>
            </a:extLst>
          </p:cNvPr>
          <p:cNvSpPr/>
          <p:nvPr/>
        </p:nvSpPr>
        <p:spPr>
          <a:xfrm>
            <a:off x="5310932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7E20DBA-01B3-4984-8473-26A2DD27E327}"/>
              </a:ext>
            </a:extLst>
          </p:cNvPr>
          <p:cNvSpPr/>
          <p:nvPr/>
        </p:nvSpPr>
        <p:spPr>
          <a:xfrm>
            <a:off x="8739614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280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+ 124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270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281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271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 – 19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459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458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448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468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+ 255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607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606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706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716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299- 144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166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154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153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155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14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990739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69 ÔN TẬP PHÉP CỘNG, PHÉP TRỪ TRONG PHẠM VI 100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altLang="ja-JP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ÔN TẬP CUỐI NĂM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444</Words>
  <Application>Microsoft Office PowerPoint</Application>
  <PresentationFormat>Custom</PresentationFormat>
  <Paragraphs>112</Paragraphs>
  <Slides>17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20</cp:revision>
  <dcterms:created xsi:type="dcterms:W3CDTF">2021-07-24T01:07:49Z</dcterms:created>
  <dcterms:modified xsi:type="dcterms:W3CDTF">2022-04-29T02:01:05Z</dcterms:modified>
</cp:coreProperties>
</file>